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A77457-584D-4E84-AB68-0CC6076BECD8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6A2BBF-2CA8-4163-9DC1-17A647B13BF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2060848"/>
          </a:xfrm>
        </p:spPr>
        <p:txBody>
          <a:bodyPr/>
          <a:lstStyle/>
          <a:p>
            <a:pPr marL="182880" indent="0">
              <a:buNone/>
            </a:pPr>
            <a:r>
              <a:rPr lang="en-IN" dirty="0" smtClean="0"/>
              <a:t>ISSUE OF SHARES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440160"/>
          </a:xfrm>
        </p:spPr>
        <p:txBody>
          <a:bodyPr>
            <a:normAutofit/>
          </a:bodyPr>
          <a:lstStyle/>
          <a:p>
            <a:r>
              <a:rPr lang="en-IN" dirty="0" smtClean="0"/>
              <a:t>           </a:t>
            </a:r>
          </a:p>
          <a:p>
            <a:endParaRPr lang="en-IN" dirty="0"/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  </a:t>
            </a:r>
            <a:r>
              <a:rPr lang="en-IN" b="1" dirty="0" smtClean="0">
                <a:solidFill>
                  <a:schemeClr val="tx1"/>
                </a:solidFill>
              </a:rPr>
              <a:t>- II BBA</a:t>
            </a:r>
            <a:endParaRPr lang="en-IN" b="1" dirty="0">
              <a:solidFill>
                <a:schemeClr val="tx1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832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As we are aware finance is the life blood of business. It is of vital significance for modern business which requires huge capital. Funds required for a business may be classified as long term and short term and short term. We have learnt  about short term finance. Finance is required for a long period also. It is required for purchasing fixed assets  like land and </a:t>
            </a:r>
            <a:r>
              <a:rPr lang="en-IN" sz="2400" dirty="0" err="1" smtClean="0"/>
              <a:t>buliding</a:t>
            </a:r>
            <a:r>
              <a:rPr lang="en-IN" sz="2400" dirty="0" smtClean="0"/>
              <a:t>, machinery etc..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4209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Sources of long term finance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The main sources of long term finance are as follows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 shares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Debentures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Public Deposits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Retained earning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Term loans from banks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Loan from financial institution 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47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SHARES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Definition: Shares can defined as one of the units into which the shares capital of a company has been divided.</a:t>
            </a:r>
          </a:p>
          <a:p>
            <a:r>
              <a:rPr lang="en-IN" dirty="0" smtClean="0"/>
              <a:t>According to section 2 (46) of the companies Act, “a share is the capital of a company and includes stock except where a distinction between stock and share is expressed implied.”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011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0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Characteristics of shares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327"/>
            <a:ext cx="8229600" cy="4823836"/>
          </a:xfrm>
        </p:spPr>
        <p:txBody>
          <a:bodyPr/>
          <a:lstStyle/>
          <a:p>
            <a:r>
              <a:rPr lang="en-IN" dirty="0" smtClean="0"/>
              <a:t>It is a unit of capital of the company.</a:t>
            </a:r>
          </a:p>
          <a:p>
            <a:r>
              <a:rPr lang="en-IN" dirty="0" smtClean="0"/>
              <a:t>Each shares is of a definite face value.</a:t>
            </a:r>
          </a:p>
          <a:p>
            <a:r>
              <a:rPr lang="en-IN" dirty="0" smtClean="0"/>
              <a:t>A share certificate is issued to a shareholder indicating the number of shares and the amount.</a:t>
            </a:r>
          </a:p>
          <a:p>
            <a:r>
              <a:rPr lang="en-IN" dirty="0" smtClean="0"/>
              <a:t>Each share has a distinct number.</a:t>
            </a:r>
          </a:p>
          <a:p>
            <a:r>
              <a:rPr lang="en-IN" dirty="0"/>
              <a:t>S</a:t>
            </a:r>
            <a:r>
              <a:rPr lang="en-IN" dirty="0" smtClean="0"/>
              <a:t>hares are transferable units.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593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preference shares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Cumulative preference shares</a:t>
            </a:r>
          </a:p>
          <a:p>
            <a:r>
              <a:rPr lang="en-IN" dirty="0" smtClean="0"/>
              <a:t>Non – cumulative preference shares</a:t>
            </a:r>
          </a:p>
          <a:p>
            <a:r>
              <a:rPr lang="en-IN" dirty="0" smtClean="0"/>
              <a:t>Redeemable preference shares</a:t>
            </a:r>
          </a:p>
          <a:p>
            <a:r>
              <a:rPr lang="en-IN" dirty="0" smtClean="0"/>
              <a:t>Participating or non participating preference shares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505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656184"/>
          </a:xfrm>
        </p:spPr>
        <p:txBody>
          <a:bodyPr>
            <a:normAutofit/>
          </a:bodyPr>
          <a:lstStyle/>
          <a:p>
            <a:r>
              <a:rPr lang="en-IN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82743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</TotalTime>
  <Words>248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ISSUE OF SHARES </vt:lpstr>
      <vt:lpstr>INTRODUCTION   </vt:lpstr>
      <vt:lpstr>Sources of long term finance</vt:lpstr>
      <vt:lpstr>SHARES</vt:lpstr>
      <vt:lpstr>Characteristics of shares </vt:lpstr>
      <vt:lpstr>Types of preference shares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2020-05-17T05:24:05Z</dcterms:created>
  <dcterms:modified xsi:type="dcterms:W3CDTF">2020-05-17T07:50:02Z</dcterms:modified>
</cp:coreProperties>
</file>